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7" r:id="rId10"/>
    <p:sldId id="281" r:id="rId11"/>
    <p:sldId id="268" r:id="rId12"/>
    <p:sldId id="269" r:id="rId13"/>
    <p:sldId id="270" r:id="rId14"/>
    <p:sldId id="271" r:id="rId15"/>
    <p:sldId id="276" r:id="rId16"/>
    <p:sldId id="282" r:id="rId17"/>
    <p:sldId id="283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19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14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53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00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31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01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37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9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61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26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25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8F3E-1F7D-408D-A065-ECF9B7CCDC95}" type="datetimeFigureOut">
              <a:rPr lang="en-IN" smtClean="0"/>
              <a:t>31-07-2025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2FAB5-E454-461B-AEF1-78D2F3436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4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nifiedportal-mem.epfindia.gov.in/memberinterfac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4891" y="0"/>
            <a:ext cx="2516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E-Nomination Process</a:t>
            </a:r>
            <a:endParaRPr lang="en-IN" sz="20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52982" y="519393"/>
            <a:ext cx="1189473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Provident Fund Department has introduced the online </a:t>
            </a:r>
            <a:r>
              <a:rPr lang="en-US" b="1" dirty="0"/>
              <a:t>e-nomination </a:t>
            </a:r>
            <a:r>
              <a:rPr lang="en-US" dirty="0"/>
              <a:t>facility, all the PF account holders, it is important to </a:t>
            </a:r>
          </a:p>
          <a:p>
            <a:r>
              <a:rPr lang="en-US" dirty="0"/>
              <a:t>nominate someone in your family so that in case of death the nominee can easily claim the money. The e-nomination facility </a:t>
            </a:r>
          </a:p>
          <a:p>
            <a:r>
              <a:rPr lang="en-US" dirty="0"/>
              <a:t>can be used by those PF account holders whose </a:t>
            </a:r>
            <a:r>
              <a:rPr lang="en-US" dirty="0" err="1"/>
              <a:t>Aadhaar</a:t>
            </a:r>
            <a:r>
              <a:rPr lang="en-US" dirty="0"/>
              <a:t> is linked to their PF account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of all login on UAN member portal through below link:-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https://unifiedportal-mem.epfindia.gov.in/memberinterface/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18738" r="1675" b="4498"/>
          <a:stretch/>
        </p:blipFill>
        <p:spPr>
          <a:xfrm>
            <a:off x="152982" y="2356832"/>
            <a:ext cx="11676733" cy="437881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102600" y="3543300"/>
            <a:ext cx="10033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10800000">
            <a:off x="11652965" y="3844342"/>
            <a:ext cx="1003300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224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1" y="1198585"/>
            <a:ext cx="12002355" cy="559117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292821" y="3480179"/>
            <a:ext cx="395785" cy="395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41194" y="436729"/>
            <a:ext cx="108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Selection the Family Declaration as per the given option and then upload the nominee’s photograph in the given space. Then filled all the given details as all are mandatory. </a:t>
            </a:r>
            <a:endParaRPr lang="en-IN" dirty="0"/>
          </a:p>
        </p:txBody>
      </p:sp>
      <p:sp>
        <p:nvSpPr>
          <p:cNvPr id="9" name="Up Arrow 8"/>
          <p:cNvSpPr/>
          <p:nvPr/>
        </p:nvSpPr>
        <p:spPr>
          <a:xfrm>
            <a:off x="10085692" y="5595582"/>
            <a:ext cx="805218" cy="8461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Up Arrow 9"/>
          <p:cNvSpPr/>
          <p:nvPr/>
        </p:nvSpPr>
        <p:spPr>
          <a:xfrm>
            <a:off x="1037230" y="4572000"/>
            <a:ext cx="368489" cy="4230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Up Arrow 10"/>
          <p:cNvSpPr/>
          <p:nvPr/>
        </p:nvSpPr>
        <p:spPr>
          <a:xfrm>
            <a:off x="2169143" y="4572000"/>
            <a:ext cx="368489" cy="4230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Up Arrow 11"/>
          <p:cNvSpPr/>
          <p:nvPr/>
        </p:nvSpPr>
        <p:spPr>
          <a:xfrm>
            <a:off x="3116811" y="4572000"/>
            <a:ext cx="368489" cy="4230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Up Arrow 12"/>
          <p:cNvSpPr/>
          <p:nvPr/>
        </p:nvSpPr>
        <p:spPr>
          <a:xfrm>
            <a:off x="4238202" y="4571999"/>
            <a:ext cx="368489" cy="4230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Up Arrow 13"/>
          <p:cNvSpPr/>
          <p:nvPr/>
        </p:nvSpPr>
        <p:spPr>
          <a:xfrm>
            <a:off x="5339693" y="4571998"/>
            <a:ext cx="368489" cy="4230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>
            <a:off x="5663544" y="5227092"/>
            <a:ext cx="368768" cy="32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>
            <a:off x="5663544" y="5506390"/>
            <a:ext cx="368768" cy="32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5663544" y="5820529"/>
            <a:ext cx="368768" cy="327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Left Arrow 17"/>
          <p:cNvSpPr/>
          <p:nvPr/>
        </p:nvSpPr>
        <p:spPr>
          <a:xfrm>
            <a:off x="9321421" y="5670163"/>
            <a:ext cx="286603" cy="3141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Left Arrow 18"/>
          <p:cNvSpPr/>
          <p:nvPr/>
        </p:nvSpPr>
        <p:spPr>
          <a:xfrm>
            <a:off x="9321421" y="4469399"/>
            <a:ext cx="286603" cy="3141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6276839" y="3944204"/>
            <a:ext cx="338068" cy="354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56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1479005"/>
            <a:ext cx="11582400" cy="5210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562" y="382135"/>
            <a:ext cx="1166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filled all the detail and upload the photograph of nominee then click on </a:t>
            </a:r>
            <a:r>
              <a:rPr lang="en-US" b="1" u="sng" dirty="0"/>
              <a:t>Save Family Detail</a:t>
            </a:r>
            <a:r>
              <a:rPr lang="en-US" dirty="0"/>
              <a:t> button</a:t>
            </a:r>
            <a:endParaRPr lang="en-IN" dirty="0"/>
          </a:p>
        </p:txBody>
      </p:sp>
      <p:sp>
        <p:nvSpPr>
          <p:cNvPr id="5" name="Up Arrow 4"/>
          <p:cNvSpPr/>
          <p:nvPr/>
        </p:nvSpPr>
        <p:spPr>
          <a:xfrm>
            <a:off x="6400800" y="5909481"/>
            <a:ext cx="887104" cy="7796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06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6" y="1534265"/>
            <a:ext cx="11947896" cy="524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16" y="491320"/>
            <a:ext cx="1126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system will show the below detail. If detail is correct then you may click on </a:t>
            </a:r>
            <a:r>
              <a:rPr lang="en-US" b="1" u="sng" dirty="0"/>
              <a:t>Save EPF Nomination</a:t>
            </a:r>
            <a:r>
              <a:rPr lang="en-US" dirty="0"/>
              <a:t> button.</a:t>
            </a:r>
          </a:p>
          <a:p>
            <a:r>
              <a:rPr lang="en-US" dirty="0"/>
              <a:t>If the nominee is other than spouse then you will have to fill the nominee detail under EPS section same as EPF</a:t>
            </a:r>
            <a:endParaRPr lang="en-IN" dirty="0"/>
          </a:p>
        </p:txBody>
      </p:sp>
      <p:sp>
        <p:nvSpPr>
          <p:cNvPr id="5" name="Up Arrow 4"/>
          <p:cNvSpPr/>
          <p:nvPr/>
        </p:nvSpPr>
        <p:spPr>
          <a:xfrm>
            <a:off x="5964072" y="4599296"/>
            <a:ext cx="750627" cy="5322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27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1023581"/>
            <a:ext cx="11959200" cy="5636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11" y="368486"/>
            <a:ext cx="1145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that system will show you the below screen. Click on e-Sign option from below screen</a:t>
            </a:r>
            <a:endParaRPr lang="en-IN" dirty="0"/>
          </a:p>
        </p:txBody>
      </p:sp>
      <p:sp>
        <p:nvSpPr>
          <p:cNvPr id="5" name="Up Arrow 4"/>
          <p:cNvSpPr/>
          <p:nvPr/>
        </p:nvSpPr>
        <p:spPr>
          <a:xfrm>
            <a:off x="8748210" y="4981433"/>
            <a:ext cx="723332" cy="6687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65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7" y="900752"/>
            <a:ext cx="11939421" cy="5854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59" y="327544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</a:t>
            </a:r>
            <a:r>
              <a:rPr lang="en-US" b="1" u="sng" dirty="0"/>
              <a:t>Proceed</a:t>
            </a:r>
            <a:r>
              <a:rPr lang="en-US" dirty="0"/>
              <a:t> button</a:t>
            </a:r>
            <a:endParaRPr lang="en-IN" dirty="0"/>
          </a:p>
        </p:txBody>
      </p:sp>
      <p:sp>
        <p:nvSpPr>
          <p:cNvPr id="5" name="Down Arrow 4"/>
          <p:cNvSpPr/>
          <p:nvPr/>
        </p:nvSpPr>
        <p:spPr>
          <a:xfrm>
            <a:off x="8120421" y="2156347"/>
            <a:ext cx="736979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45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30" y="245657"/>
            <a:ext cx="117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the previous page and fill the </a:t>
            </a:r>
            <a:r>
              <a:rPr lang="en-US" b="1" u="sng" dirty="0"/>
              <a:t>Virtual ID </a:t>
            </a:r>
            <a:r>
              <a:rPr lang="en-US" dirty="0"/>
              <a:t>which you have received. Then click on the check box of consent and then click on </a:t>
            </a:r>
            <a:r>
              <a:rPr lang="en-US" b="1" u="sng" dirty="0"/>
              <a:t>Verify</a:t>
            </a:r>
            <a:r>
              <a:rPr lang="en-US" dirty="0"/>
              <a:t> button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820"/>
            <a:ext cx="12192000" cy="55714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11441" y="3753134"/>
            <a:ext cx="968991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2811441" y="4277386"/>
            <a:ext cx="968991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2811440" y="4842137"/>
            <a:ext cx="968991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817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99" y="614149"/>
            <a:ext cx="609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the below check box of consent for using e-KYC service </a:t>
            </a:r>
            <a:endParaRPr lang="en-IN" dirty="0"/>
          </a:p>
        </p:txBody>
      </p:sp>
      <p:sp>
        <p:nvSpPr>
          <p:cNvPr id="5" name="Right Arrow 4"/>
          <p:cNvSpPr/>
          <p:nvPr/>
        </p:nvSpPr>
        <p:spPr>
          <a:xfrm>
            <a:off x="2047165" y="5104263"/>
            <a:ext cx="968991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B2026-76F1-4599-D5F5-1872CF00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130959"/>
            <a:ext cx="11183911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3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8489"/>
            <a:ext cx="1200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below fields fill the Virtual ID/</a:t>
            </a:r>
            <a:r>
              <a:rPr lang="en-US" dirty="0" err="1"/>
              <a:t>Aadhaar</a:t>
            </a:r>
            <a:r>
              <a:rPr lang="en-US" dirty="0"/>
              <a:t> number then click on </a:t>
            </a:r>
            <a:r>
              <a:rPr lang="en-US" b="1" u="sng" dirty="0"/>
              <a:t>Get OTP</a:t>
            </a:r>
            <a:r>
              <a:rPr lang="en-US" dirty="0"/>
              <a:t> . You will get an OTP from UIDAI. </a:t>
            </a:r>
          </a:p>
          <a:p>
            <a:r>
              <a:rPr lang="en-US" dirty="0"/>
              <a:t>Once you submitted the OTP then process of </a:t>
            </a:r>
            <a:r>
              <a:rPr lang="en-US" dirty="0" err="1"/>
              <a:t>eNomination</a:t>
            </a:r>
            <a:r>
              <a:rPr lang="en-US" dirty="0"/>
              <a:t> will completed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3" y="1266825"/>
            <a:ext cx="11849100" cy="55911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68391" y="4053385"/>
            <a:ext cx="777922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2934271" y="4578343"/>
            <a:ext cx="777922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3330055" y="5014592"/>
            <a:ext cx="470850" cy="19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2968391" y="5659927"/>
            <a:ext cx="777922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21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" y="1386737"/>
            <a:ext cx="11925300" cy="5164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646" y="395785"/>
            <a:ext cx="1198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the process of E-Nomination has been completed. You may download the e-Nomination(form2) from below link for your </a:t>
            </a:r>
          </a:p>
          <a:p>
            <a:r>
              <a:rPr lang="en-US" dirty="0"/>
              <a:t>future reference.</a:t>
            </a:r>
            <a:endParaRPr lang="en-IN" dirty="0"/>
          </a:p>
        </p:txBody>
      </p:sp>
      <p:sp>
        <p:nvSpPr>
          <p:cNvPr id="5" name="Up Arrow 4"/>
          <p:cNvSpPr/>
          <p:nvPr/>
        </p:nvSpPr>
        <p:spPr>
          <a:xfrm>
            <a:off x="6359853" y="5390866"/>
            <a:ext cx="709684" cy="6414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82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" y="266700"/>
            <a:ext cx="1144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logged in select the </a:t>
            </a:r>
            <a:r>
              <a:rPr lang="en-US" b="1" u="sng" dirty="0"/>
              <a:t>view</a:t>
            </a:r>
            <a:r>
              <a:rPr lang="en-US" dirty="0"/>
              <a:t> option from menu bar and then click on </a:t>
            </a:r>
            <a:r>
              <a:rPr lang="en-US" b="1" u="sng" dirty="0"/>
              <a:t>profile</a:t>
            </a:r>
            <a:endParaRPr lang="en-IN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728662"/>
            <a:ext cx="11772900" cy="606919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-283334" y="2588653"/>
            <a:ext cx="1403798" cy="34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6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93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8" y="983425"/>
            <a:ext cx="12014682" cy="577798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-360608" y="4713667"/>
            <a:ext cx="953037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04239" y="257577"/>
            <a:ext cx="1175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profile tab you may upload your profile photo.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285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030310"/>
            <a:ext cx="11925836" cy="5763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31" y="268069"/>
            <a:ext cx="1192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uploading the profile photo, fulfill the below requirements related to photo dimension/size.</a:t>
            </a:r>
          </a:p>
          <a:p>
            <a:r>
              <a:rPr lang="en-US" dirty="0"/>
              <a:t>Once you ready to upload, click on </a:t>
            </a:r>
            <a:r>
              <a:rPr lang="en-US" b="1" u="sng" dirty="0"/>
              <a:t>Browse</a:t>
            </a:r>
            <a:r>
              <a:rPr lang="en-US" dirty="0"/>
              <a:t> link and select your photo from respective path/directory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146220" y="3505765"/>
            <a:ext cx="9903853" cy="10045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-141667" y="3464416"/>
            <a:ext cx="1197736" cy="862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90153" y="4443210"/>
            <a:ext cx="914400" cy="4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5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3" y="981075"/>
            <a:ext cx="11449050" cy="587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433" y="204537"/>
            <a:ext cx="10833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photo is visible in the given box then you can adjust the same by scroll button given below the photo space then click on template </a:t>
            </a:r>
            <a:r>
              <a:rPr lang="en-US" b="1" u="sng" dirty="0"/>
              <a:t>ON/OFF</a:t>
            </a:r>
            <a:r>
              <a:rPr lang="en-US" dirty="0"/>
              <a:t> button. After that photo will visible in next tab then click on </a:t>
            </a:r>
            <a:r>
              <a:rPr lang="en-US" b="1" u="sng" dirty="0"/>
              <a:t>upload photograph</a:t>
            </a:r>
            <a:r>
              <a:rPr lang="en-US" dirty="0"/>
              <a:t> button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8783392" y="1262130"/>
            <a:ext cx="1056067" cy="15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116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5" y="1028629"/>
            <a:ext cx="12017194" cy="5781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251" y="286604"/>
            <a:ext cx="116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on </a:t>
            </a:r>
            <a:r>
              <a:rPr lang="en-US" b="1" u="sng" dirty="0"/>
              <a:t>Upload Photograph</a:t>
            </a:r>
            <a:r>
              <a:rPr lang="en-US" dirty="0"/>
              <a:t> button the system will show the below message. Click on </a:t>
            </a:r>
            <a:r>
              <a:rPr lang="en-US" b="1" u="sng" dirty="0"/>
              <a:t>OK</a:t>
            </a:r>
            <a:endParaRPr lang="en-IN" dirty="0"/>
          </a:p>
        </p:txBody>
      </p:sp>
      <p:sp>
        <p:nvSpPr>
          <p:cNvPr id="5" name="Left Arrow 4"/>
          <p:cNvSpPr/>
          <p:nvPr/>
        </p:nvSpPr>
        <p:spPr>
          <a:xfrm>
            <a:off x="8038531" y="6237026"/>
            <a:ext cx="887104" cy="368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796271" y="1146220"/>
            <a:ext cx="1056067" cy="15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82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00" y="204716"/>
            <a:ext cx="11720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the profile photo is added.</a:t>
            </a:r>
          </a:p>
          <a:p>
            <a:endParaRPr lang="en-US" dirty="0"/>
          </a:p>
          <a:p>
            <a:r>
              <a:rPr lang="en-US" dirty="0"/>
              <a:t>However before updating the </a:t>
            </a:r>
            <a:r>
              <a:rPr lang="en-US" dirty="0" err="1"/>
              <a:t>eNomiation</a:t>
            </a:r>
            <a:r>
              <a:rPr lang="en-US" dirty="0"/>
              <a:t> detail. Ensure that all the given detail updated properly (i.e. DOB, Gender, Father/Husband Name, relation, marital status, Permanent and present address)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374944"/>
            <a:ext cx="11939218" cy="535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3521122"/>
            <a:ext cx="368490" cy="477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600369" y="4765343"/>
            <a:ext cx="368490" cy="652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588995" y="6050511"/>
            <a:ext cx="368490" cy="652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Left Arrow 7"/>
          <p:cNvSpPr/>
          <p:nvPr/>
        </p:nvSpPr>
        <p:spPr>
          <a:xfrm>
            <a:off x="6168788" y="3521122"/>
            <a:ext cx="545911" cy="477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Arrow 8"/>
          <p:cNvSpPr/>
          <p:nvPr/>
        </p:nvSpPr>
        <p:spPr>
          <a:xfrm>
            <a:off x="9023451" y="4852915"/>
            <a:ext cx="545911" cy="477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Left Arrow 9"/>
          <p:cNvSpPr/>
          <p:nvPr/>
        </p:nvSpPr>
        <p:spPr>
          <a:xfrm>
            <a:off x="9023450" y="6140358"/>
            <a:ext cx="545911" cy="477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66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14" y="600499"/>
            <a:ext cx="110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all the detail and profile photo is updated then click on </a:t>
            </a:r>
            <a:r>
              <a:rPr lang="en-US" b="1" u="sng" dirty="0"/>
              <a:t>Manage</a:t>
            </a:r>
            <a:r>
              <a:rPr lang="en-US" dirty="0"/>
              <a:t> option from menu bar and then select the </a:t>
            </a:r>
            <a:r>
              <a:rPr lang="en-US" b="1" u="sng" dirty="0"/>
              <a:t>E-</a:t>
            </a:r>
            <a:r>
              <a:rPr lang="en-US" b="1" u="sng" dirty="0" err="1"/>
              <a:t>Nomiation</a:t>
            </a:r>
            <a:endParaRPr lang="en-IN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7" y="1705045"/>
            <a:ext cx="12020839" cy="500965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608153" y="3835019"/>
            <a:ext cx="750627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21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9" y="1395914"/>
            <a:ext cx="11844588" cy="5293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251" y="368491"/>
            <a:ext cx="116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EPFO system will show you that profile detail. If everything is in line then you may </a:t>
            </a:r>
            <a:r>
              <a:rPr lang="en-US" b="1" u="sng" dirty="0"/>
              <a:t>proceed</a:t>
            </a:r>
            <a:r>
              <a:rPr lang="en-US" dirty="0"/>
              <a:t> further</a:t>
            </a:r>
            <a:endParaRPr lang="en-IN" dirty="0"/>
          </a:p>
        </p:txBody>
      </p:sp>
      <p:sp>
        <p:nvSpPr>
          <p:cNvPr id="5" name="Left Arrow 4"/>
          <p:cNvSpPr/>
          <p:nvPr/>
        </p:nvSpPr>
        <p:spPr>
          <a:xfrm>
            <a:off x="4544704" y="5895831"/>
            <a:ext cx="777922" cy="423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510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UCS</dc:creator>
  <cp:lastModifiedBy>Muthukrishnan G</cp:lastModifiedBy>
  <cp:revision>61</cp:revision>
  <dcterms:created xsi:type="dcterms:W3CDTF">2020-06-03T17:33:11Z</dcterms:created>
  <dcterms:modified xsi:type="dcterms:W3CDTF">2025-07-31T06:22:03Z</dcterms:modified>
</cp:coreProperties>
</file>