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AE48-739A-E299-AC92-1655974D6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87C58-A806-8D14-BD33-C3AFF2000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68123-CDC8-A8AB-B8A1-437D8B06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ACB3F-2E41-0D3D-04C8-3CB1E403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19E35-506D-5436-65B7-353DECF4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898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992F-C8E8-BC98-4140-2E41F9BC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EF947-5903-A13A-597F-984F15A1B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F2AE-D0D4-6283-635F-C4FD6105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A146-3724-DFB3-F0D2-6966F56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3A924-6EFD-AF39-6158-9ED7D7C5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55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1E616-14A0-7050-79CB-6DB955582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EF899-DB93-6BB4-C074-DCE208E22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AADC1-6CE2-8B10-64AA-F4AAA923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C444-DEAB-5509-699A-274791B5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8ADD5-7766-2B83-EBA5-A1BD32A8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35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93B2-EF97-3A7D-F50A-5022D866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F62D-9153-10F6-DC39-EE7AE7885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D4F89-8F7D-40AF-2527-71B37FC6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2F86F-8407-2CB8-0A96-65328B81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6E5F-5FFC-940B-0F0B-30354B28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4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D61E-3BB5-8718-4FCC-5AEA14B5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01BF9-E845-80A5-2745-0C73EF509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80C1F-157E-3A70-2E88-900D31CC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F6A57-887D-05C7-16CF-2A7F4B83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99A94-A5B4-DBFD-DB99-38D0E0B9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71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4FF8-9127-5806-8E77-059E6F1D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A90C-5F6C-E7D5-5251-89753B20E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86B88-BE5E-6068-1EC4-5EF51FC03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6A8A8-7966-3ABF-4D19-32BF71D8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00A28-18C4-466A-7C56-92235FA8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A85C1-B83C-4CAE-1AC6-C51341EE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35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CDD4-DB94-7F99-EAEF-6D6CCA53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81B87-8DC4-A921-9FF9-E77BD091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F1965-CFE1-B09A-85A3-0EED3D272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1E3F7-BF0C-5772-CD8B-E202DF082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39B17-E12F-48F5-1BA8-3CF98EFF3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1CA9B-92BC-53E3-5619-BE30A55C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0EC9D-9B85-EF6A-EA33-633AF555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296AC-FB4B-5BF2-C69A-C8728977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53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18A3-9491-EA3A-E400-A17EA68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E4E5C-9575-BB0E-4BCA-DE8F7AA7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B2021-53FA-0489-2262-53AD2D59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08FFC-08E0-F012-43C4-113F1ABC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260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4E175-3A29-E160-9B61-C574A867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5898C-DFEB-0E5D-335F-35672FE5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F5273-50DD-67DE-A232-BBD64B46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22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0BBA-D0E8-B9CE-0CCD-FB3DA015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D59F-36D4-0E2B-2DB4-9C6D153ED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CFA36-F25A-188D-881E-04A25A538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C3C5B-A67F-E3AB-8185-BC3E5C7E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E249E-0127-06BF-4BE0-39BB0D87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8070B-BF21-AB53-78CA-9BF47F06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06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308B-6C45-7A95-2F45-90DF8F71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86A71-D660-9A64-E7F7-15CB65AF2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6AE4-42AB-07BB-4CCF-3EC1BF1D8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88FFB-7DAA-89F1-96F6-99280233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F35FE-6DAA-885E-6484-8F972444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DA56D-35E7-2D4B-025D-8FB02224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900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0CF47-6A5E-B076-D26E-8D162D62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C16D1-325E-09BD-3B33-E40E15E7C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86445-8E88-A189-808E-A51429C56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D55D-E40A-4B12-9DF8-D05C5C26C64B}" type="datetimeFigureOut">
              <a:rPr lang="en-IN" smtClean="0"/>
              <a:t>28-02-2023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450FD-A08D-31BC-7919-C720FB6DD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D6E55-1325-A4E5-1311-4B15A8B8A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60FF2-116F-4DB9-AA61-6FC24A1772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26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E5DD-54F1-0A35-3D64-615D8B327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AF469-6E58-3131-BD0A-D21D465653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E948E-83D9-3D74-2BE6-CB18EB5D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4340" cy="71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5342-C525-E14C-C564-63EB75A4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2498-6A3E-4988-3B0D-5A02D92C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E60A3-5B80-3366-C6FB-94131757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0" y="0"/>
            <a:ext cx="13087871" cy="69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1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3F56-CDC0-51E0-4B27-892282C3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14D9-535A-7290-5DA8-C2CA4CD9F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096A9-ED44-F4CD-1905-7ABD220C8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3" y="0"/>
            <a:ext cx="11983452" cy="70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93E7-3F67-AF13-E3C0-7AADED7A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86548-1D74-B387-A754-6CAB7385A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B7587-F10C-FB93-52AE-83B08D7F4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8"/>
            <a:ext cx="12225154" cy="68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3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7432-04FA-4579-1818-D65327B7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BA2D-33D8-B329-D8EC-9583B8E77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845D9-A93A-69A3-F7AC-31F2DFF45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9" y="134754"/>
            <a:ext cx="12158309" cy="66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2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F5F4-0AE7-6B12-B701-9C00E7B4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4BC9-6AD6-5449-8488-EA519D2B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4ED7C-065C-108E-C966-3E4B1AAF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1" y="0"/>
            <a:ext cx="125466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9050-ABCE-D0CF-E6E6-F70908E3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C4D5-976D-488F-6387-4A3AD6A50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849AB-B074-D80B-0827-2E35B7A0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" y="0"/>
            <a:ext cx="12096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D320-EEB8-A6E8-92FC-03DE7245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3697-F786-3D70-F61B-02D61CA8B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100D2-A358-8424-0EB0-223A9713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725"/>
            <a:ext cx="12056337" cy="71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8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743AF-D4EE-3014-A18C-5B2156D4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FEA9-21AD-CD97-8C11-B1516870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1288D-9F40-AF39-BFDB-98471ED03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67"/>
            <a:ext cx="12425631" cy="67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5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BalaHarish</dc:creator>
  <cp:lastModifiedBy>BalaHarish</cp:lastModifiedBy>
  <cp:revision>1</cp:revision>
  <dcterms:created xsi:type="dcterms:W3CDTF">2023-02-28T08:21:47Z</dcterms:created>
  <dcterms:modified xsi:type="dcterms:W3CDTF">2023-02-28T08:22:27Z</dcterms:modified>
</cp:coreProperties>
</file>